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44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56EB-95B8-4AC7-ACF5-C58D25B097D9}" type="datetimeFigureOut">
              <a:rPr lang="sr-Latn-CS" smtClean="0"/>
              <a:pPr/>
              <a:t>3.6.2020.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EFD1-3D11-4CB0-8257-A63FDFA9E04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56EB-95B8-4AC7-ACF5-C58D25B097D9}" type="datetimeFigureOut">
              <a:rPr lang="sr-Latn-CS" smtClean="0"/>
              <a:pPr/>
              <a:t>3.6.2020.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EFD1-3D11-4CB0-8257-A63FDFA9E04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56EB-95B8-4AC7-ACF5-C58D25B097D9}" type="datetimeFigureOut">
              <a:rPr lang="sr-Latn-CS" smtClean="0"/>
              <a:pPr/>
              <a:t>3.6.2020.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EFD1-3D11-4CB0-8257-A63FDFA9E04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56EB-95B8-4AC7-ACF5-C58D25B097D9}" type="datetimeFigureOut">
              <a:rPr lang="sr-Latn-CS" smtClean="0"/>
              <a:pPr/>
              <a:t>3.6.2020.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EFD1-3D11-4CB0-8257-A63FDFA9E04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56EB-95B8-4AC7-ACF5-C58D25B097D9}" type="datetimeFigureOut">
              <a:rPr lang="sr-Latn-CS" smtClean="0"/>
              <a:pPr/>
              <a:t>3.6.2020.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EFD1-3D11-4CB0-8257-A63FDFA9E04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56EB-95B8-4AC7-ACF5-C58D25B097D9}" type="datetimeFigureOut">
              <a:rPr lang="sr-Latn-CS" smtClean="0"/>
              <a:pPr/>
              <a:t>3.6.2020.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EFD1-3D11-4CB0-8257-A63FDFA9E04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56EB-95B8-4AC7-ACF5-C58D25B097D9}" type="datetimeFigureOut">
              <a:rPr lang="sr-Latn-CS" smtClean="0"/>
              <a:pPr/>
              <a:t>3.6.2020.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EFD1-3D11-4CB0-8257-A63FDFA9E04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56EB-95B8-4AC7-ACF5-C58D25B097D9}" type="datetimeFigureOut">
              <a:rPr lang="sr-Latn-CS" smtClean="0"/>
              <a:pPr/>
              <a:t>3.6.2020.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EFD1-3D11-4CB0-8257-A63FDFA9E04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56EB-95B8-4AC7-ACF5-C58D25B097D9}" type="datetimeFigureOut">
              <a:rPr lang="sr-Latn-CS" smtClean="0"/>
              <a:pPr/>
              <a:t>3.6.2020.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EFD1-3D11-4CB0-8257-A63FDFA9E04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56EB-95B8-4AC7-ACF5-C58D25B097D9}" type="datetimeFigureOut">
              <a:rPr lang="sr-Latn-CS" smtClean="0"/>
              <a:pPr/>
              <a:t>3.6.2020.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EFD1-3D11-4CB0-8257-A63FDFA9E04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56EB-95B8-4AC7-ACF5-C58D25B097D9}" type="datetimeFigureOut">
              <a:rPr lang="sr-Latn-CS" smtClean="0"/>
              <a:pPr/>
              <a:t>3.6.2020.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EFD1-3D11-4CB0-8257-A63FDFA9E04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756EB-95B8-4AC7-ACF5-C58D25B097D9}" type="datetimeFigureOut">
              <a:rPr lang="sr-Latn-CS" smtClean="0"/>
              <a:pPr/>
              <a:t>3.6.2020.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FEFD1-3D11-4CB0-8257-A63FDFA9E04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 descr="Presveto Trojstvo – Župa i Samostan Petrićeva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71536" y="-1"/>
            <a:ext cx="10358510" cy="6905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 descr="d:\Users\Josip\Desktop\00419125_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71497" y="1"/>
            <a:ext cx="10608506" cy="70723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 descr="Propovijed: Presveto Trojstvo | Dugopolje.or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2975" y="0"/>
            <a:ext cx="1040258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6388" name="Picture 4" descr="Presveto Trojstvo u djelima poznatih umjetnika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09829" y="0"/>
            <a:ext cx="13062857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0</Words>
  <Application>Microsoft Office PowerPoint</Application>
  <PresentationFormat>Prikaz na zaslonu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5" baseType="lpstr">
      <vt:lpstr>Office tema</vt:lpstr>
      <vt:lpstr>Slajd 1</vt:lpstr>
      <vt:lpstr>Slajd 2</vt:lpstr>
      <vt:lpstr>Slajd 3</vt:lpstr>
      <vt:lpstr>Slajd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Josip Biškup</dc:creator>
  <cp:lastModifiedBy>Josip Biškup</cp:lastModifiedBy>
  <cp:revision>4</cp:revision>
  <dcterms:created xsi:type="dcterms:W3CDTF">2020-05-17T15:46:27Z</dcterms:created>
  <dcterms:modified xsi:type="dcterms:W3CDTF">2020-06-03T21:37:01Z</dcterms:modified>
</cp:coreProperties>
</file>